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b90592c8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b90592c8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b90592c8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b90592c8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b90592c8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b90592c8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b90592c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b90592c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b90592c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b90592c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b90592c8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b90592c8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b90592c8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b90592c8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b90592c8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b90592c8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b90592c8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b90592c8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450" y="1166850"/>
            <a:ext cx="4820200" cy="39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95250" y="677725"/>
            <a:ext cx="85206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나만 없어 고먐미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165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박용근    </a:t>
            </a:r>
            <a:r>
              <a:rPr lang="ko">
                <a:solidFill>
                  <a:schemeClr val="lt1"/>
                </a:solidFill>
              </a:rPr>
              <a:t> ….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421" y="2709050"/>
            <a:ext cx="3652577" cy="24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3. 고양이를 키울 때 주의할 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좋으나 괴로우나 책임감이 있어야 한다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헤어짐에 대한 각오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털날림, 털빠짐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예방 접종비, 간식, 샴푸, 장난감 등 많은 비용 필요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집 물건을 조심해서 관리해야한다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음식을 세세하게 관리해줘야한다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고양이는 영역동물로, 대부분 산책하지 않는다.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주제 선정 이유</a:t>
            </a:r>
            <a:endParaRPr/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고양이의 종류별 성격과 특징</a:t>
            </a:r>
            <a:endParaRPr/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고양이를 </a:t>
            </a:r>
            <a:r>
              <a:rPr lang="ko"/>
              <a:t>키우면 좋은 점</a:t>
            </a:r>
            <a:endParaRPr/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고양이를 </a:t>
            </a:r>
            <a:r>
              <a:rPr lang="ko"/>
              <a:t>키울 때 주의할 점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175" y="1132203"/>
            <a:ext cx="4893625" cy="2880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주제 선정 이유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고양이를 키워보지 않았지만 키우고 싶은 사람들을 위해 주제를 선정하였다 하지만 모든 고양이가 종류에 맞는 성격이 아니므로 참고만 할 것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혹여나 이 발표를 보고 고양이의 매력에 끌려서 키우고 싶어질 수도 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제일 좋아하는 동물이 고양이이다. 어릴 때 시골 창고에서 처음 본 후 10년 넘게 좋아한다. 그리고 귀엽다.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144" y="0"/>
            <a:ext cx="56213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2 - 1. </a:t>
            </a:r>
            <a:r>
              <a:rPr lang="ko"/>
              <a:t>코리안숏헤어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삼국시대부터 쥐를 잡기 위해 데려왔다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숙종이 아끼던 치즈냥이 금손이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털 색에 따라서 성별이 결정됨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삼색이나 카오스 고양이는 99%가 암컷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삼색 중에서 수컷은 약 1/3000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 flipH="1" rot="10800000">
            <a:off x="7653875" y="2569575"/>
            <a:ext cx="39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flipH="1" rot="10800000">
            <a:off x="7704625" y="2569575"/>
            <a:ext cx="39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374" y="749050"/>
            <a:ext cx="3105626" cy="43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2 - 2. </a:t>
            </a:r>
            <a:r>
              <a:rPr lang="ko"/>
              <a:t>러시안 블루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똑똑함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자존심이 강함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호기심이 많음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온순하고 조용한 성격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애정 넘치는 개냥이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러시아 북동부 아크엔젤 제도에서 처음 발견됨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영국의 빅토리아 여왕이 좋아했음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제 2차 세계대전 때 멸종위기에 처함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050" y="584200"/>
            <a:ext cx="4552951" cy="45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2 - 3. 랙돌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랙돌(Ragdoll)이란 봉제인형이라는 뜻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아름다운 푸른 눈동자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흰색 털로 태어나고 환경에 따라 달라짐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털날림이 적지만 잘 엉킨다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사회성 높고 경계심 없는 개냥이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대형묘에 속한다(6~9kg)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750" y="2345675"/>
            <a:ext cx="3738249" cy="27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2 - 4. 터키시앙고라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735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대부분 흰색의 장모종이다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물놀이를 좋아하는 경우가 많다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자신감있고 우위에 있는 것을 좋아함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영리하고 눈치가 빠름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오드아이가 많다(멜라닌 유전자 변이)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터키 출신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375" y="0"/>
            <a:ext cx="344135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50" y="871775"/>
            <a:ext cx="6404500" cy="42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2 - 5. 싱가푸라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세계에서 가장 작은 고양이(약 2~3kg)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녹색, 금색 눈, 이마에 M자 무늬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털 날림 적음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활발하고 똑똑한 개냥이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높은 곳을 좋아하고 조용한 것을 좋아함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외로움을 잘 탄다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싱가포르 출신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고양이를 키우면 좋은 점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고양이 집사는 개 주인보다 IQ가 높다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스트레스를 없애준다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심장에 좋으며 혈압을 낮춰준다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노인과 아이와 잘 지내서 외로움을 달래줄 수 있다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배설을 혼자 처리한다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아기들의 면역력을 높여준다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사회성을 기를 수 있다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75" y="152400"/>
            <a:ext cx="410218" cy="3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840" y="865325"/>
            <a:ext cx="3424162" cy="42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